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  <p:sldMasterId id="2147483662" r:id="rId3"/>
  </p:sldMasterIdLst>
  <p:sldIdLst>
    <p:sldId id="267" r:id="rId4"/>
    <p:sldId id="261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D27"/>
    <a:srgbClr val="C5D830"/>
    <a:srgbClr val="21A5DE"/>
    <a:srgbClr val="FFFF99"/>
    <a:srgbClr val="2F99C8"/>
    <a:srgbClr val="2F9ACA"/>
    <a:srgbClr val="FFFFFF"/>
    <a:srgbClr val="00A0D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14" autoAdjust="0"/>
    <p:restoredTop sz="94873"/>
  </p:normalViewPr>
  <p:slideViewPr>
    <p:cSldViewPr snapToGrid="0" snapToObjects="1" showGuides="1">
      <p:cViewPr>
        <p:scale>
          <a:sx n="112" d="100"/>
          <a:sy n="112" d="100"/>
        </p:scale>
        <p:origin x="864" y="-544"/>
      </p:cViewPr>
      <p:guideLst>
        <p:guide orient="horz" pos="816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659650087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5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="1" baseline="0" dirty="0">
                          <a:solidFill>
                            <a:schemeClr val="bg1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83" y="34635"/>
            <a:ext cx="1144081" cy="74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A7F6453-6E0F-449B-95D7-58A274D33A37}"/>
              </a:ext>
            </a:extLst>
          </p:cNvPr>
          <p:cNvSpPr txBox="1"/>
          <p:nvPr userDrawn="1"/>
        </p:nvSpPr>
        <p:spPr>
          <a:xfrm>
            <a:off x="228600" y="2211181"/>
            <a:ext cx="689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spc="800" baseline="0" dirty="0">
                <a:solidFill>
                  <a:schemeClr val="bg1"/>
                </a:solidFill>
                <a:latin typeface="Apex Rounded" charset="0"/>
                <a:ea typeface="Apex Rounded" charset="0"/>
                <a:cs typeface="Apex Rounded" charset="0"/>
              </a:rPr>
              <a:t>NATIONAL SCHOOL BREAKFAST WEEK</a:t>
            </a:r>
          </a:p>
        </p:txBody>
      </p:sp>
    </p:spTree>
    <p:extLst>
      <p:ext uri="{BB962C8B-B14F-4D97-AF65-F5344CB8AC3E}">
        <p14:creationId xmlns:p14="http://schemas.microsoft.com/office/powerpoint/2010/main" val="3885069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44" userDrawn="1">
          <p15:clr>
            <a:srgbClr val="FBAE40"/>
          </p15:clr>
        </p15:guide>
        <p15:guide id="2" pos="4488" userDrawn="1">
          <p15:clr>
            <a:srgbClr val="FBAE40"/>
          </p15:clr>
        </p15:guide>
        <p15:guide id="3" orient="horz" pos="336" userDrawn="1">
          <p15:clr>
            <a:srgbClr val="FBAE40"/>
          </p15:clr>
        </p15:guide>
        <p15:guide id="4" orient="horz" pos="168" userDrawn="1">
          <p15:clr>
            <a:srgbClr val="FBAE40"/>
          </p15:clr>
        </p15:guide>
        <p15:guide id="5" orient="horz" pos="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8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184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3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F7645-DD2B-2748-9CFD-342911C67C84}" type="datetimeFigureOut">
              <a:rPr lang="en-US" smtClean="0"/>
              <a:t>3/1/18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F1051C0-946D-C645-B272-7C56E25C5A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6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98927398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5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83" y="34635"/>
            <a:ext cx="1144081" cy="74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650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4488">
          <p15:clr>
            <a:srgbClr val="FBAE40"/>
          </p15:clr>
        </p15:guide>
        <p15:guide id="3" orient="horz" pos="336">
          <p15:clr>
            <a:srgbClr val="FBAE40"/>
          </p15:clr>
        </p15:guide>
        <p15:guide id="4" orient="horz" pos="168">
          <p15:clr>
            <a:srgbClr val="FBAE40"/>
          </p15:clr>
        </p15:guide>
        <p15:guide id="5" orient="horz" pos="4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 userDrawn="1"/>
        </p:nvSpPr>
        <p:spPr>
          <a:xfrm>
            <a:off x="228600" y="4910667"/>
            <a:ext cx="6904037" cy="1261533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Group 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9850133"/>
              </p:ext>
            </p:extLst>
          </p:nvPr>
        </p:nvGraphicFramePr>
        <p:xfrm>
          <a:off x="228600" y="990600"/>
          <a:ext cx="6904037" cy="5183188"/>
        </p:xfrm>
        <a:graphic>
          <a:graphicData uri="http://schemas.openxmlformats.org/drawingml/2006/table">
            <a:tbl>
              <a:tblPr/>
              <a:tblGrid>
                <a:gridCol w="13811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9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3688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Monday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22324" marR="22324" marT="22324" marB="223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Tuesday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Wednesday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Thursday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ct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6C6C6C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Friday</a:t>
                      </a:r>
                      <a:endParaRPr kumimoji="0" lang="en-US" altLang="en-US" sz="800" b="1" i="0" u="none" strike="noStrike" cap="none" normalizeH="0" baseline="0">
                        <a:ln>
                          <a:noFill/>
                        </a:ln>
                        <a:solidFill>
                          <a:srgbClr val="6C6C6C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rgbClr val="00A0D3"/>
                        </a:solidFill>
                        <a:latin typeface="Apex Rounded Book" charset="0"/>
                        <a:ea typeface="Apex Rounded Book" charset="0"/>
                        <a:cs typeface="Apex Rounded Book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1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2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Helvetica" charset="0"/>
                        </a:rPr>
                        <a:t>5</a:t>
                      </a: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6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r"/>
                      <a:r>
                        <a:rPr lang="en-US" sz="1400" baseline="0" dirty="0">
                          <a:solidFill>
                            <a:srgbClr val="00A0D3"/>
                          </a:solidFill>
                          <a:latin typeface="Apex Rounded Book" charset="0"/>
                          <a:ea typeface="Apex Rounded Book" charset="0"/>
                          <a:cs typeface="Apex Rounded Book" charset="0"/>
                        </a:rPr>
                        <a:t>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12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13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14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15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16</a:t>
                      </a:r>
                      <a:endParaRPr kumimoji="0" lang="en-US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DD2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19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20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21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22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23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77900"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26</a:t>
                      </a:r>
                      <a:endParaRPr kumimoji="0" lang="en-US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pex Rounded Book" charset="0"/>
                        <a:ea typeface="Apex Rounded Book" charset="0"/>
                        <a:cs typeface="Apex Rounded Book" charset="0"/>
                        <a:sym typeface="Helvetica" charset="0"/>
                      </a:endParaRPr>
                    </a:p>
                  </a:txBody>
                  <a:tcPr marL="35719" marR="35719" marT="35719" marB="35719" anchor="b" horzOverflow="overflow">
                    <a:lnL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27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28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29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 rtl="0" eaLnBrk="1" latinLnBrk="0" hangingPunct="1"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rtl="0" eaLnBrk="0" fontAlgn="base" latinLnBrk="0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 kern="12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r" defTabSz="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pex Rounded Book" charset="0"/>
                          <a:ea typeface="Apex Rounded Book" charset="0"/>
                          <a:cs typeface="Apex Rounded Book" charset="0"/>
                          <a:sym typeface="Futura Std Bold" charset="0"/>
                        </a:rPr>
                        <a:t>30</a:t>
                      </a:r>
                    </a:p>
                  </a:txBody>
                  <a:tcPr marL="35719" marR="35719" marT="35719" marB="35719" anchor="b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83" y="34635"/>
            <a:ext cx="1144081" cy="7473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810" y="245129"/>
            <a:ext cx="2067662" cy="3217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5270"/>
            <a:ext cx="9144000" cy="29409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78C86ED-5ED3-4C5B-950B-4D0D73140322}"/>
              </a:ext>
            </a:extLst>
          </p:cNvPr>
          <p:cNvSpPr txBox="1"/>
          <p:nvPr userDrawn="1"/>
        </p:nvSpPr>
        <p:spPr>
          <a:xfrm>
            <a:off x="0" y="3180478"/>
            <a:ext cx="6896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0" spc="800" baseline="0" dirty="0">
                <a:solidFill>
                  <a:schemeClr val="bg1"/>
                </a:solidFill>
                <a:latin typeface="Apex Rounded" charset="0"/>
                <a:ea typeface="Apex Rounded" charset="0"/>
                <a:cs typeface="Apex Rounded" charset="0"/>
              </a:rPr>
              <a:t>NATIONAL CACFP WEEK</a:t>
            </a:r>
          </a:p>
        </p:txBody>
      </p:sp>
    </p:spTree>
    <p:extLst>
      <p:ext uri="{BB962C8B-B14F-4D97-AF65-F5344CB8AC3E}">
        <p14:creationId xmlns:p14="http://schemas.microsoft.com/office/powerpoint/2010/main" val="39087018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44">
          <p15:clr>
            <a:srgbClr val="FBAE40"/>
          </p15:clr>
        </p15:guide>
        <p15:guide id="2" pos="4488">
          <p15:clr>
            <a:srgbClr val="FBAE40"/>
          </p15:clr>
        </p15:guide>
        <p15:guide id="3" orient="horz" pos="336">
          <p15:clr>
            <a:srgbClr val="FBAE40"/>
          </p15:clr>
        </p15:guide>
        <p15:guide id="4" orient="horz" pos="168">
          <p15:clr>
            <a:srgbClr val="FBAE40"/>
          </p15:clr>
        </p15:guide>
        <p15:guide id="5" orient="horz" pos="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4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850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0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5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2" r:id="rId2"/>
    <p:sldLayoutId id="214748368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E6F0B-F33C-ED49-9C88-482005D67C75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A767-719C-DF48-B150-6D213715B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2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37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K-12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754569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31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2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HOT Breakfast </a:t>
                      </a:r>
                      <a:r>
                        <a:rPr lang="en-US" sz="700" dirty="0" err="1" smtClean="0"/>
                        <a:t>Panada</a:t>
                      </a:r>
                      <a:r>
                        <a:rPr lang="en-US" sz="700" dirty="0" smtClean="0"/>
                        <a:t> Pie with Eggs, Cheese, and Green Chilies</a:t>
                      </a:r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Berry Apple Crisp Bar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&amp; Cinnamon Grahams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Build-Your-Own Breakfast Scoops (VG)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Toast, Maple Turkey Sausage, and Egg Combo 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Chex &amp; Zac Attack Strawberry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Zee Zees Berry Apple Crisp Bar  (DF)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Autumn Spice Muffins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&amp; Mini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Dipperdoodle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Bar  (DF)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Southwest Chicken Chorizo and Cheese Bagel Sandwich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Dipper Doodle Bar    (DF)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Granola 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Cinnamon Chex &amp;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Attack Strawberry 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Classic Chicken Sausage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 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Zac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Omega Bar Blackberry (DF)</a:t>
                      </a: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  <a:endParaRPr kumimoji="0" lang="en-US" alt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SPRING</a:t>
                      </a:r>
                      <a:endParaRPr kumimoji="0" lang="en-US" alt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BREAK</a:t>
                      </a:r>
                      <a:endParaRPr kumimoji="0" lang="en-US" alt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/>
                      </a:pPr>
                      <a:r>
                        <a:rPr kumimoji="0" lang="en-US" alt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NO SCHOOL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999470"/>
              </p:ext>
            </p:extLst>
          </p:nvPr>
        </p:nvGraphicFramePr>
        <p:xfrm>
          <a:off x="7380556" y="1296364"/>
          <a:ext cx="1534844" cy="3299191"/>
        </p:xfrm>
        <a:graphic>
          <a:graphicData uri="http://schemas.openxmlformats.org/drawingml/2006/table">
            <a:tbl>
              <a:tblPr/>
              <a:tblGrid>
                <a:gridCol w="153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National School Breakfast Week </a:t>
                      </a:r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is March 5 – 9!  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Celebrate with our NEW Breakfast Scrambles with Scoops! </a:t>
                      </a:r>
                    </a:p>
                    <a:p>
                      <a:pPr algn="l"/>
                      <a:endParaRPr lang="en-US" sz="1100" b="0" i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n-US" sz="1000" b="1" i="1" baseline="0" dirty="0">
                          <a:solidFill>
                            <a:srgbClr val="21A5DE"/>
                          </a:solid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did you know? </a:t>
                      </a:r>
                    </a:p>
                    <a:p>
                      <a:pPr marL="0" marR="0" lvl="0" indent="0" algn="l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n-US" sz="1000" b="0" i="1" baseline="0" dirty="0"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studies show that students who eat breakfast have improved attention and memory, which leads to higher reading and math scores!</a:t>
                      </a:r>
                      <a:endParaRPr lang="en-US" sz="1000" b="0" i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three times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 descr="Lightbulb Icon 011316-01.png">
            <a:extLst>
              <a:ext uri="{FF2B5EF4-FFF2-40B4-BE49-F238E27FC236}">
                <a16:creationId xmlns:a16="http://schemas.microsoft.com/office/drawing/2014/main" xmlns="" id="{3208D681-D581-4C7F-8B1A-9FA929E4FC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3773" y="3361574"/>
            <a:ext cx="451627" cy="43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083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1352" y="653017"/>
            <a:ext cx="1831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PSN BREAKFAST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66804"/>
              </p:ext>
            </p:extLst>
          </p:nvPr>
        </p:nvGraphicFramePr>
        <p:xfrm>
          <a:off x="228600" y="1296365"/>
          <a:ext cx="6858000" cy="4855579"/>
        </p:xfrm>
        <a:graphic>
          <a:graphicData uri="http://schemas.openxmlformats.org/drawingml/2006/table">
            <a:tbl>
              <a:tblPr/>
              <a:tblGrid>
                <a:gridCol w="1397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31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831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2240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8384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HOT Breakfast </a:t>
                      </a:r>
                      <a:r>
                        <a:rPr lang="en-US" sz="700" dirty="0" err="1" smtClean="0"/>
                        <a:t>Panada</a:t>
                      </a:r>
                      <a:r>
                        <a:rPr lang="en-US" sz="700" dirty="0" smtClean="0"/>
                        <a:t> Pie with Eggs, Cheese, and Green Chilies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Corn Chex (DF)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dirty="0" smtClean="0"/>
                        <a:t>Autumn</a:t>
                      </a:r>
                      <a:r>
                        <a:rPr lang="en-US" sz="700" baseline="0" dirty="0" smtClean="0"/>
                        <a:t> Spice</a:t>
                      </a:r>
                      <a:endParaRPr lang="en-US" sz="700" dirty="0" smtClean="0"/>
                    </a:p>
                    <a:p>
                      <a:endParaRPr lang="en-US" dirty="0"/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 with Cream Cheese</a:t>
                      </a:r>
                    </a:p>
                    <a:p>
                      <a:pPr marL="171450" marR="0" lvl="0" indent="-17145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Educational Snacks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273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&amp; Cinnamon Grahams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Omelet with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 &amp; Cream Cheese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Cereal (DF)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 Sticks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CINN Grahams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Classic Chicken Sausage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COLD Turkey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78061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Educational Snacks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Pancakes with Syrup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&amp; Cinnamon Grahams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Autumn Spice Muffins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Chicken Sausage and Omelet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Gordita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Burst Whole Grain Bagel &amp; Cream Cheese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Southwest Chicken Chorizo and Cheese Bagel Sandwich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Granola (DF)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 &amp; Cream Cheese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&amp; Cinnamon Grahams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985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Granola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Cheerios (DF)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Omelet with Cheese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 with Cream Cheese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 &amp; Cinnamon Grahams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Classic Chicken Sausage and Cheddar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Brekwich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(English Muffin)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HONEY Grahams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French Toast Muffin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French Toast, Maple Turkey Sausage, and Egg Combo  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Breakfast Cinnamon Crumble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HONEY Grahams &amp; Cinnamon Rumbles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Blueberry Muffin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43412"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HONEY Grahams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Multigrain Cheerios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*HOT Pancakes with Syrup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String Cheese&amp; Cinnamon Grahams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Lemon Muffin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HOT Cheddar Cheese and Omelet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Gordita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Breakfast Cinnamon Crumble 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Calibri" charset="0"/>
                        </a:rPr>
                        <a:t>Blueberry Burst Whole Grain Bagel &amp; Cream Cheese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Calibri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HOT Breakfast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Panada</a:t>
                      </a: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 Pie with Eggs, Cheese, and Green Chilies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Corn Chex (DF)</a:t>
                      </a: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Banana Muffin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71450" indent="-1714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Plain Whole Wheat Bagel with </a:t>
                      </a:r>
                      <a:r>
                        <a:rPr kumimoji="0" lang="en-US" altLang="en-US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CreamCheese</a:t>
                      </a:r>
                      <a:endParaRPr kumimoji="0" lang="en-US" alt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  <a:p>
                      <a:pPr marL="91440" marR="0" lvl="0" indent="-9144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</a:tabLst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elvetica" charset="0"/>
                          <a:cs typeface="Arial" charset="0"/>
                          <a:sym typeface="Helvetica" charset="0"/>
                        </a:rPr>
                        <a:t>Yogurt &amp; Educational Snacks </a:t>
                      </a:r>
                      <a:endParaRPr kumimoji="0" lang="en-US" alt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elvetica" charset="0"/>
                        <a:cs typeface="Arial" charset="0"/>
                        <a:sym typeface="Helvetica" charset="0"/>
                      </a:endParaRPr>
                    </a:p>
                  </a:txBody>
                  <a:tcPr marL="25116" marR="25116" marT="25111" marB="25111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999470"/>
              </p:ext>
            </p:extLst>
          </p:nvPr>
        </p:nvGraphicFramePr>
        <p:xfrm>
          <a:off x="7380556" y="1296364"/>
          <a:ext cx="1534844" cy="3299191"/>
        </p:xfrm>
        <a:graphic>
          <a:graphicData uri="http://schemas.openxmlformats.org/drawingml/2006/table">
            <a:tbl>
              <a:tblPr/>
              <a:tblGrid>
                <a:gridCol w="1534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2121">
                <a:tc>
                  <a:txBody>
                    <a:bodyPr/>
                    <a:lstStyle>
                      <a:lvl1pPr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457200"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A0D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  <a:sym typeface="Futura Std Bold" charset="0"/>
                        </a:rPr>
                        <a:t>What's New?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A0D3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  <a:sym typeface="Helvetica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94214">
                <a:tc>
                  <a:txBody>
                    <a:bodyPr/>
                    <a:lstStyle>
                      <a:lvl1pPr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1pPr>
                      <a:lvl2pPr marL="742950" indent="-28575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2pPr>
                      <a:lvl3pPr marL="11430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3pPr>
                      <a:lvl4pPr marL="16002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4pPr>
                      <a:lvl5pPr marL="2057400" indent="-228600" algn="ctr" defTabSz="0"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5pPr>
                      <a:lvl6pPr marL="25146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6pPr>
                      <a:lvl7pPr marL="29718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7pPr>
                      <a:lvl8pPr marL="34290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8pPr>
                      <a:lvl9pPr marL="3886200" indent="-228600" algn="ctr" defTabSz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tabLst>
                          <a:tab pos="914400" algn="l"/>
                        </a:tabLst>
                        <a:defRPr sz="2000">
                          <a:solidFill>
                            <a:srgbClr val="000000"/>
                          </a:solidFill>
                          <a:latin typeface="Gill Sans" charset="0"/>
                          <a:ea typeface="Gill Sans" charset="0"/>
                          <a:cs typeface="Gill Sans" charset="0"/>
                          <a:sym typeface="Gill Sans" charset="0"/>
                        </a:defRPr>
                      </a:lvl9pPr>
                    </a:lstStyle>
                    <a:p>
                      <a:pPr algn="l"/>
                      <a:r>
                        <a:rPr lang="en-US" sz="1100" b="1" i="0" dirty="0">
                          <a:latin typeface="Arial" charset="0"/>
                          <a:ea typeface="Arial" charset="0"/>
                          <a:cs typeface="Arial" charset="0"/>
                        </a:rPr>
                        <a:t>National School Breakfast Week </a:t>
                      </a:r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is March 5 – 9!  </a:t>
                      </a:r>
                    </a:p>
                    <a:p>
                      <a:pPr algn="l"/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en-US" sz="1100" b="0" i="0" dirty="0">
                          <a:latin typeface="Arial" charset="0"/>
                          <a:ea typeface="Arial" charset="0"/>
                          <a:cs typeface="Arial" charset="0"/>
                        </a:rPr>
                        <a:t>Celebrate with our NEW Breakfast Scrambles with Scoops! </a:t>
                      </a:r>
                    </a:p>
                    <a:p>
                      <a:pPr algn="l"/>
                      <a:endParaRPr lang="en-US" sz="1100" b="0" i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endParaRPr lang="en-US" sz="1100" b="0" i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n-US" sz="1000" b="1" i="1" baseline="0" dirty="0">
                          <a:solidFill>
                            <a:srgbClr val="21A5DE"/>
                          </a:solidFill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did you know? </a:t>
                      </a:r>
                    </a:p>
                    <a:p>
                      <a:pPr marL="0" marR="0" lvl="0" indent="0" algn="l" defTabSz="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lang="en-US" sz="1000" b="0" i="1" baseline="0" dirty="0">
                          <a:latin typeface="Futura Medium" charset="0"/>
                          <a:ea typeface="Futura Medium" charset="0"/>
                          <a:cs typeface="Futura Medium" charset="0"/>
                        </a:rPr>
                        <a:t>studies show that students who eat breakfast have improved attention and memory, which leads to higher reading and math scores!</a:t>
                      </a:r>
                      <a:endParaRPr lang="en-US" sz="1000" b="0" i="1" dirty="0">
                        <a:solidFill>
                          <a:srgbClr val="FF0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35719" marR="35719" marT="35735" marB="3573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AutoShape 88"/>
          <p:cNvSpPr>
            <a:spLocks/>
          </p:cNvSpPr>
          <p:nvPr/>
        </p:nvSpPr>
        <p:spPr bwMode="auto">
          <a:xfrm>
            <a:off x="7380556" y="4846415"/>
            <a:ext cx="1661650" cy="107355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111" tIns="25111" rIns="25111" bIns="25111" anchor="ctr"/>
          <a:lstStyle>
            <a:lvl1pPr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742950" indent="-28575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6002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57400" indent="-228600" defTabSz="641350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5146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6pPr>
            <a:lvl7pPr marL="29718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7pPr>
            <a:lvl8pPr marL="34290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8pPr>
            <a:lvl9pPr marL="3886200" indent="-228600" defTabSz="64135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  <a:defRPr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9pPr>
          </a:lstStyle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Breakfast</a:t>
            </a:r>
            <a:r>
              <a:rPr lang="en-US" sz="700" dirty="0">
                <a:latin typeface="Arial" charset="0"/>
                <a:ea typeface="Arial" charset="0"/>
                <a:cs typeface="Arial" charset="0"/>
              </a:rPr>
              <a:t>: choice of 1% or fat-free milk; fresh fruit available daily except when fruit juice is offered three times per week.</a:t>
            </a:r>
          </a:p>
          <a:p>
            <a:r>
              <a:rPr lang="en-US" sz="700" b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 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700" i="1" dirty="0">
                <a:latin typeface="Arial" charset="0"/>
                <a:ea typeface="Arial" charset="0"/>
                <a:cs typeface="Arial" charset="0"/>
              </a:rPr>
              <a:t>This institution is an equal opportunity provider</a:t>
            </a:r>
            <a:endParaRPr lang="en-US" sz="7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Picture 7" descr="Lightbulb Icon 011316-01.png">
            <a:extLst>
              <a:ext uri="{FF2B5EF4-FFF2-40B4-BE49-F238E27FC236}">
                <a16:creationId xmlns:a16="http://schemas.microsoft.com/office/drawing/2014/main" xmlns="" id="{3208D681-D581-4C7F-8B1A-9FA929E4FC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3773" y="3361574"/>
            <a:ext cx="451627" cy="43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80565"/>
      </p:ext>
    </p:extLst>
  </p:cSld>
  <p:clrMapOvr>
    <a:masterClrMapping/>
  </p:clrMapOvr>
</p:sld>
</file>

<file path=ppt/theme/theme1.xml><?xml version="1.0" encoding="utf-8"?>
<a:theme xmlns:a="http://schemas.openxmlformats.org/drawingml/2006/main" name="Lunch Master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2485</TotalTime>
  <Words>578</Words>
  <Application>Microsoft Macintosh PowerPoint</Application>
  <PresentationFormat>Letter Paper (8.5x11 in)</PresentationFormat>
  <Paragraphs>106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Apex Rounded</vt:lpstr>
      <vt:lpstr>Apex Rounded Book</vt:lpstr>
      <vt:lpstr>Arial</vt:lpstr>
      <vt:lpstr>Calibri</vt:lpstr>
      <vt:lpstr>Calibri Light</vt:lpstr>
      <vt:lpstr>Futura Medium</vt:lpstr>
      <vt:lpstr>Futura Std Bold</vt:lpstr>
      <vt:lpstr>Gill Sans</vt:lpstr>
      <vt:lpstr>Helvetica</vt:lpstr>
      <vt:lpstr>Lunch Master</vt:lpstr>
      <vt:lpstr>1_Custom Design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Dashner</dc:creator>
  <cp:lastModifiedBy>Microsoft Office User</cp:lastModifiedBy>
  <cp:revision>129</cp:revision>
  <cp:lastPrinted>2015-11-19T00:21:22Z</cp:lastPrinted>
  <dcterms:created xsi:type="dcterms:W3CDTF">2015-11-18T20:30:48Z</dcterms:created>
  <dcterms:modified xsi:type="dcterms:W3CDTF">2018-03-01T19:57:30Z</dcterms:modified>
</cp:coreProperties>
</file>