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notesMasterIdLst>
    <p:notesMasterId r:id="rId6"/>
  </p:notesMasterIdLst>
  <p:sldIdLst>
    <p:sldId id="271" r:id="rId4"/>
    <p:sldId id="274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9" autoAdjust="0"/>
    <p:restoredTop sz="94873"/>
  </p:normalViewPr>
  <p:slideViewPr>
    <p:cSldViewPr snapToGrid="0" snapToObjects="1" showGuides="1">
      <p:cViewPr>
        <p:scale>
          <a:sx n="125" d="100"/>
          <a:sy n="125" d="100"/>
        </p:scale>
        <p:origin x="-984" y="1496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70EEB-7CE0-419A-80D4-610612311E0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1941-904B-4A0C-8A70-D4C2B113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91941-904B-4A0C-8A70-D4C2B113DA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0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9493835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4</a:t>
                      </a: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5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18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95"/>
            <a:ext cx="1659137" cy="74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2548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HOT / COLD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BREAKFAST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61295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83848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SCHOOL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Pancakes w/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Syrup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Turkey, Cheddar Cheese,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Spice Muffin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/Granola/ Fruit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Sausage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Sticks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Burst Whole Grain Bagel/Cream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Pancakes w/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Syrup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Toast Bagel/Fruit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</a:t>
                      </a: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SCHOOL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</a:t>
            </a:r>
            <a:r>
              <a:rPr lang="en-US" sz="7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fresh </a:t>
            </a:r>
            <a:r>
              <a:rPr lang="en-US" sz="700" kern="120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fruit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" y="5326380"/>
            <a:ext cx="598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Winter Holiday Break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1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716245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LUNCH K-12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5017170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Dairy-free (DF) and vegetarian (VG)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 options </a:t>
            </a:r>
            <a:r>
              <a:rPr lang="en-US" sz="700" kern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available daily – if not listed on the menu, available upon request.</a:t>
            </a:r>
          </a:p>
          <a:p>
            <a:endParaRPr lang="en-US" sz="700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65809"/>
              </p:ext>
            </p:extLst>
          </p:nvPr>
        </p:nvGraphicFramePr>
        <p:xfrm>
          <a:off x="228600" y="1467120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83848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SCHOOL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Jack Cheeseburger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Bites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Southern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    Sandwich 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With Cheesy Rice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General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Tso's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Enchiladas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Caesar Wrap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Broiled Beef Cheeseburger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Star BBQ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Chinese Chicken Noodles </a:t>
                      </a: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171450" marR="0" lvl="0" indent="-17145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SCHOOL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7804" y="5326380"/>
            <a:ext cx="598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Winter Holiday Break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8147"/>
      </p:ext>
    </p:extLst>
  </p:cSld>
  <p:clrMapOvr>
    <a:masterClrMapping/>
  </p:clrMapOvr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</TotalTime>
  <Words>251</Words>
  <Application>Microsoft Macintosh PowerPoint</Application>
  <PresentationFormat>Letter Paper (8.5x11 in)</PresentationFormat>
  <Paragraphs>142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Lunch Master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lynette riley</cp:lastModifiedBy>
  <cp:revision>153</cp:revision>
  <cp:lastPrinted>2017-11-28T19:19:30Z</cp:lastPrinted>
  <dcterms:created xsi:type="dcterms:W3CDTF">2015-11-18T20:30:48Z</dcterms:created>
  <dcterms:modified xsi:type="dcterms:W3CDTF">2017-11-28T19:22:41Z</dcterms:modified>
</cp:coreProperties>
</file>