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sldIdLst>
    <p:sldId id="256" r:id="rId4"/>
    <p:sldId id="257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D27"/>
    <a:srgbClr val="C5D830"/>
    <a:srgbClr val="21A5DE"/>
    <a:srgbClr val="FFFF99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34" autoAdjust="0"/>
    <p:restoredTop sz="94890"/>
  </p:normalViewPr>
  <p:slideViewPr>
    <p:cSldViewPr snapToGrid="0" snapToObjects="1" showGuides="1">
      <p:cViewPr varScale="1">
        <p:scale>
          <a:sx n="113" d="100"/>
          <a:sy n="113" d="100"/>
        </p:scale>
        <p:origin x="176" y="304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9650087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7F6453-6E0F-449B-95D7-58A274D33A37}"/>
              </a:ext>
            </a:extLst>
          </p:cNvPr>
          <p:cNvSpPr txBox="1"/>
          <p:nvPr userDrawn="1"/>
        </p:nvSpPr>
        <p:spPr>
          <a:xfrm>
            <a:off x="228600" y="2211181"/>
            <a:ext cx="689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spc="800" baseline="0" dirty="0">
                <a:solidFill>
                  <a:schemeClr val="bg1"/>
                </a:solidFill>
                <a:latin typeface="Apex Rounded" charset="0"/>
                <a:ea typeface="Apex Rounded" charset="0"/>
                <a:cs typeface="Apex Rounded" charset="0"/>
              </a:rPr>
              <a:t>NATIONAL SCHOOL BREAKFAST WEEK</a:t>
            </a:r>
          </a:p>
        </p:txBody>
      </p:sp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98927398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650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4488">
          <p15:clr>
            <a:srgbClr val="FBAE40"/>
          </p15:clr>
        </p15:guide>
        <p15:guide id="3" orient="horz" pos="336">
          <p15:clr>
            <a:srgbClr val="FBAE40"/>
          </p15:clr>
        </p15:guide>
        <p15:guide id="4" orient="horz" pos="168">
          <p15:clr>
            <a:srgbClr val="FBAE40"/>
          </p15:clr>
        </p15:guide>
        <p15:guide id="5" orient="horz" pos="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9850133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8C86ED-5ED3-4C5B-950B-4D0D73140322}"/>
              </a:ext>
            </a:extLst>
          </p:cNvPr>
          <p:cNvSpPr txBox="1"/>
          <p:nvPr userDrawn="1"/>
        </p:nvSpPr>
        <p:spPr>
          <a:xfrm>
            <a:off x="0" y="3180478"/>
            <a:ext cx="689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spc="800" baseline="0" dirty="0">
                <a:solidFill>
                  <a:schemeClr val="bg1"/>
                </a:solidFill>
                <a:latin typeface="Apex Rounded" charset="0"/>
                <a:ea typeface="Apex Rounded" charset="0"/>
                <a:cs typeface="Apex Rounded" charset="0"/>
              </a:rPr>
              <a:t>NATIONAL CACFP WEEK</a:t>
            </a:r>
          </a:p>
        </p:txBody>
      </p:sp>
    </p:spTree>
    <p:extLst>
      <p:ext uri="{BB962C8B-B14F-4D97-AF65-F5344CB8AC3E}">
        <p14:creationId xmlns:p14="http://schemas.microsoft.com/office/powerpoint/2010/main" val="39087018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4488">
          <p15:clr>
            <a:srgbClr val="FBAE40"/>
          </p15:clr>
        </p15:guide>
        <p15:guide id="3" orient="horz" pos="336">
          <p15:clr>
            <a:srgbClr val="FBAE40"/>
          </p15:clr>
        </p15:guide>
        <p15:guide id="4" orient="horz" pos="168">
          <p15:clr>
            <a:srgbClr val="FBAE40"/>
          </p15:clr>
        </p15:guide>
        <p15:guide id="5" orient="horz" pos="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1471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Join the Pizza Party! Try our new </a:t>
                      </a:r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Veggie Pizza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 with all of its cheesy deliciousness.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Look for it on </a:t>
                      </a:r>
                      <a:r>
                        <a:rPr lang="en-US" sz="1100" b="0" i="0" dirty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97597"/>
              </p:ext>
            </p:extLst>
          </p:nvPr>
        </p:nvGraphicFramePr>
        <p:xfrm>
          <a:off x="228600" y="1296365"/>
          <a:ext cx="6858000" cy="4958273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BBQ Chicken Wrap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with BBQ Ranch Yogurt Dressing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salad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Breakfast for Lunch: Pancakes &amp; Cheesy Omelet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Chillin</a:t>
                      </a: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 </a:t>
                      </a: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Chinese Chicken Noodles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Sesame Soy Dressing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Chicken Caesar Wrap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Caesar Dressing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Flame-Broiled Beef Cheeseburger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Ketchup Packet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Buffalo Chicken Wrap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Yogurt Ranch Dressing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Philly Cheese Steak Sandwich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Taco Dippers Kit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Sesame Chicken Salad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Sesame Soy Dressing, Whole Grain Dinner Roll and Honey Wheat Crackers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Flame-Broiled Beef Cheeseburger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Ketchup Packet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BBQ Chicken Wrap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BBQ Ranch Yogurt Dressing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Classic Spaghetti and Meatballs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Kickin</a:t>
                      </a: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 Chicken Melt Sandwich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Chicken Salad Sub Sandwich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Baked Mac &amp; Cheese and Chicken Bites Lunch Combo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BBQ Sauce Packet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Buffalo Chicken Sandwich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BREAK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</a:t>
                      </a: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endParaRPr lang="en-US" sz="700" i="1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86F9528-C0B2-4F0E-9F7F-9F38AEC02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00" t="33273" r="19286" b="14947"/>
          <a:stretch/>
        </p:blipFill>
        <p:spPr>
          <a:xfrm>
            <a:off x="7380556" y="2858981"/>
            <a:ext cx="1480363" cy="96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1471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Join the Pizza Party! Try our new </a:t>
                      </a:r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Veggie Pizza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 with all of its cheesy deliciousness.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Look for it on </a:t>
                      </a:r>
                      <a:r>
                        <a:rPr lang="en-US" sz="1100" b="0" i="0" dirty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14776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Whole Grain Corn Chex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with Fresh Fruit</a:t>
                      </a:r>
                      <a:endParaRPr lang="en-US" sz="1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Plain Bagel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Cream Cheese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Whole Grain Cheerios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Plain Bagel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Cream Cheese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French Toast Muffin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Classic Chicken Sausage &amp; Cheddar </a:t>
                      </a:r>
                      <a:r>
                        <a:rPr lang="en-US" sz="1000" b="1" i="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Brekwich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Syrup Packet and 100% Pineapple Juice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Blueberry Burst Muffin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Yogurt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Educational Snacks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Buttermilk Pancakes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 with Syrup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Blueberry Burst Bagel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Cream Cheese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Banana Muffin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Orange Juice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Plain Bagel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Cream Cheese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Yogurt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Granola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Plain Bagel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Cream Cheese Packet and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French Toast Muffin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French Toast, Maple Turkey Sausage, &amp; Egg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Syrup Packet and 100% Pineapple Juice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Blueberry Burst Muffin</a:t>
                      </a:r>
                      <a:r>
                        <a:rPr lang="en-US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Gill Sans" charset="0"/>
                        </a:rPr>
                        <a:t> with Fresh Fruit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BREAK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</a:t>
                      </a: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sym typeface="Helvetica" charset="0"/>
                        </a:rPr>
                        <a:t>SPRING BREAK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endParaRPr lang="en-US" sz="700" i="1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86F9528-C0B2-4F0E-9F7F-9F38AEC02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00" t="33273" r="19286" b="14947"/>
          <a:stretch/>
        </p:blipFill>
        <p:spPr>
          <a:xfrm>
            <a:off x="7380556" y="2858981"/>
            <a:ext cx="1480363" cy="96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12717"/>
      </p:ext>
    </p:extLst>
  </p:cSld>
  <p:clrMapOvr>
    <a:masterClrMapping/>
  </p:clrMapOvr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262</Words>
  <Application>Microsoft Macintosh PowerPoint</Application>
  <PresentationFormat>Letter Paper (8.5x11 in)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Apex Rounded</vt:lpstr>
      <vt:lpstr>Apex Rounded Book</vt:lpstr>
      <vt:lpstr>Calibri</vt:lpstr>
      <vt:lpstr>Calibri Light</vt:lpstr>
      <vt:lpstr>Courier New</vt:lpstr>
      <vt:lpstr>Futura Std Bold</vt:lpstr>
      <vt:lpstr>Futura Std Book</vt:lpstr>
      <vt:lpstr>Gill Sans</vt:lpstr>
      <vt:lpstr>Helvetica</vt:lpstr>
      <vt:lpstr>Times New Roman</vt:lpstr>
      <vt:lpstr>Arial</vt:lpstr>
      <vt:lpstr>Lunch Master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Microsoft Office User</cp:lastModifiedBy>
  <cp:revision>109</cp:revision>
  <cp:lastPrinted>2018-02-27T14:53:52Z</cp:lastPrinted>
  <dcterms:created xsi:type="dcterms:W3CDTF">2015-11-18T20:30:48Z</dcterms:created>
  <dcterms:modified xsi:type="dcterms:W3CDTF">2018-02-27T14:56:22Z</dcterms:modified>
</cp:coreProperties>
</file>